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88" r:id="rId4"/>
    <p:sldId id="274" r:id="rId5"/>
    <p:sldId id="260" r:id="rId6"/>
    <p:sldId id="273" r:id="rId7"/>
    <p:sldId id="262" r:id="rId8"/>
    <p:sldId id="266" r:id="rId9"/>
    <p:sldId id="275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sz="3200" b="1" dirty="0">
              <a:latin typeface="Arial - 48"/>
            </a:rPr>
            <a:t>Coffee, cheese, trees, birds, bread, rabbits, oranges, doctors, butter, corn, porridge, cakes, tea, teachers, teeth, ham. </a:t>
          </a:r>
          <a:endParaRPr lang="ru-RU" sz="3200" b="1" dirty="0"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>
              <a:solidFill>
                <a:srgbClr val="C00000"/>
              </a:solidFill>
              <a:latin typeface="Arial - 48"/>
            </a:rPr>
            <a:t> </a:t>
          </a:r>
          <a:r>
            <a:rPr lang="ru-RU" sz="3600" b="1" dirty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dirty="0">
              <a:solidFill>
                <a:srgbClr val="C00000"/>
              </a:solidFill>
              <a:latin typeface="Arial - 48"/>
            </a:rPr>
            <a:t>much, many.</a:t>
          </a:r>
          <a:endParaRPr lang="ru-RU" sz="36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119352" custScaleY="91027" custLinFactNeighborX="1873" custLinFactNeighborY="83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28891" custScaleY="92684" custLinFactNeighborX="-3984" custLinFactNeighborY="83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248746" custLinFactY="-50538" custLinFactNeighborX="-229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261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FB68FD-8BFB-42BC-8696-68AE18FB1EA9}" type="presOf" srcId="{0B1C84A2-9CC7-44B9-AD8E-1D116A01D5F4}" destId="{0F6CA91F-C5E4-4039-AD63-B783869DA4D3}" srcOrd="0" destOrd="0" presId="urn:microsoft.com/office/officeart/2005/8/layout/default#1"/>
    <dgm:cxn modelId="{7A20AAAB-48DC-4A02-A3FC-86163C9EEB50}" type="presOf" srcId="{9BB94694-CAEE-4AFE-9D42-895111B95191}" destId="{C97AB4FE-3412-4DFF-A436-9DD71B18B2F4}" srcOrd="0" destOrd="0" presId="urn:microsoft.com/office/officeart/2005/8/layout/default#1"/>
    <dgm:cxn modelId="{52B8B22C-0B4E-4212-BA6B-FE0176DC7D75}" type="presOf" srcId="{E5A84779-865A-4BA6-A89F-DB393A8D03BC}" destId="{2ED20F1D-189E-4B12-B80E-1BBBBA9945C3}" srcOrd="0" destOrd="0" presId="urn:microsoft.com/office/officeart/2005/8/layout/default#1"/>
    <dgm:cxn modelId="{35FC9012-2328-4975-B50E-6028F28AAB90}" type="presOf" srcId="{8FD14E00-D4E0-4ACC-B3C1-935D7DD0F864}" destId="{FFFB40AB-9006-4424-916A-260B3D8EA3B4}" srcOrd="0" destOrd="0" presId="urn:microsoft.com/office/officeart/2005/8/layout/default#1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2300446D-55AE-424C-851E-7A9A98A881D9}" type="presOf" srcId="{668018C4-FA9B-40F1-9E14-E0E221F0869A}" destId="{F6AA4DC1-FD09-468A-9D8F-F0626B40B393}" srcOrd="0" destOrd="0" presId="urn:microsoft.com/office/officeart/2005/8/layout/default#1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C030C7B5-1A8C-4DEC-AA9B-1C2DC49FED8D}" type="presParOf" srcId="{F6AA4DC1-FD09-468A-9D8F-F0626B40B393}" destId="{FFFB40AB-9006-4424-916A-260B3D8EA3B4}" srcOrd="0" destOrd="0" presId="urn:microsoft.com/office/officeart/2005/8/layout/default#1"/>
    <dgm:cxn modelId="{92A723A4-9C12-43C1-968B-0EB7E53A4D8A}" type="presParOf" srcId="{F6AA4DC1-FD09-468A-9D8F-F0626B40B393}" destId="{3DC6C96C-1353-4F83-91C3-AD59D14D056E}" srcOrd="1" destOrd="0" presId="urn:microsoft.com/office/officeart/2005/8/layout/default#1"/>
    <dgm:cxn modelId="{2B92845E-BE18-46C3-918D-B95875D1F7E4}" type="presParOf" srcId="{F6AA4DC1-FD09-468A-9D8F-F0626B40B393}" destId="{2ED20F1D-189E-4B12-B80E-1BBBBA9945C3}" srcOrd="2" destOrd="0" presId="urn:microsoft.com/office/officeart/2005/8/layout/default#1"/>
    <dgm:cxn modelId="{91E2AAE4-9BA8-4B59-B8EE-0F0B8B348F54}" type="presParOf" srcId="{F6AA4DC1-FD09-468A-9D8F-F0626B40B393}" destId="{DD47C8D0-33D6-4D01-A932-F941B22E0E6A}" srcOrd="3" destOrd="0" presId="urn:microsoft.com/office/officeart/2005/8/layout/default#1"/>
    <dgm:cxn modelId="{411ADBE0-12BA-42DE-927A-BF989FB769CF}" type="presParOf" srcId="{F6AA4DC1-FD09-468A-9D8F-F0626B40B393}" destId="{C97AB4FE-3412-4DFF-A436-9DD71B18B2F4}" srcOrd="4" destOrd="0" presId="urn:microsoft.com/office/officeart/2005/8/layout/default#1"/>
    <dgm:cxn modelId="{DBD16B04-DE4C-444F-B03C-C08676CE2BC9}" type="presParOf" srcId="{F6AA4DC1-FD09-468A-9D8F-F0626B40B393}" destId="{695A8EBD-BBAF-4BDD-95F2-E2391566E8A1}" srcOrd="5" destOrd="0" presId="urn:microsoft.com/office/officeart/2005/8/layout/default#1"/>
    <dgm:cxn modelId="{D94198B7-3E38-429F-B81B-8F705CCE93C8}" type="presParOf" srcId="{F6AA4DC1-FD09-468A-9D8F-F0626B40B393}" destId="{0F6CA91F-C5E4-4039-AD63-B783869DA4D3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8018C4-FA9B-40F1-9E14-E0E221F0869A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FD14E00-D4E0-4ACC-B3C1-935D7DD0F864}">
      <dgm:prSet phldrT="[Текст]"/>
      <dgm:spPr/>
      <dgm:t>
        <a:bodyPr/>
        <a:lstStyle/>
        <a:p>
          <a:r>
            <a:rPr lang="en-US" b="1" dirty="0">
              <a:solidFill>
                <a:srgbClr val="FFFF00"/>
              </a:solidFill>
              <a:latin typeface="Arial - 48"/>
            </a:rPr>
            <a:t>Much</a:t>
          </a:r>
          <a:endParaRPr lang="ru-RU" b="1" dirty="0">
            <a:solidFill>
              <a:srgbClr val="FFFF00"/>
            </a:solidFill>
            <a:latin typeface="Arial - 48"/>
          </a:endParaRPr>
        </a:p>
      </dgm:t>
    </dgm:pt>
    <dgm:pt modelId="{65B05853-89D7-42A8-B836-1DD9C3705CD6}" type="parTrans" cxnId="{64E69222-C06A-482D-933D-6A1182B53DC5}">
      <dgm:prSet/>
      <dgm:spPr/>
      <dgm:t>
        <a:bodyPr/>
        <a:lstStyle/>
        <a:p>
          <a:endParaRPr lang="ru-RU"/>
        </a:p>
      </dgm:t>
    </dgm:pt>
    <dgm:pt modelId="{3E20D7F2-6649-466B-996A-4EB4B4ABDA0F}" type="sibTrans" cxnId="{64E69222-C06A-482D-933D-6A1182B53DC5}">
      <dgm:prSet/>
      <dgm:spPr/>
      <dgm:t>
        <a:bodyPr/>
        <a:lstStyle/>
        <a:p>
          <a:endParaRPr lang="ru-RU"/>
        </a:p>
      </dgm:t>
    </dgm:pt>
    <dgm:pt modelId="{E5A84779-865A-4BA6-A89F-DB393A8D03BC}">
      <dgm:prSet phldrT="[Текст]"/>
      <dgm:spPr/>
      <dgm:t>
        <a:bodyPr/>
        <a:lstStyle/>
        <a:p>
          <a:r>
            <a:rPr lang="en-US" b="1" dirty="0">
              <a:solidFill>
                <a:srgbClr val="FF0000"/>
              </a:solidFill>
              <a:latin typeface="Arial - 48"/>
            </a:rPr>
            <a:t>Many</a:t>
          </a:r>
          <a:endParaRPr lang="ru-RU" b="1" dirty="0">
            <a:solidFill>
              <a:srgbClr val="FF0000"/>
            </a:solidFill>
            <a:latin typeface="Arial - 48"/>
          </a:endParaRPr>
        </a:p>
      </dgm:t>
    </dgm:pt>
    <dgm:pt modelId="{AE84766E-589A-4E2D-8AB6-DD439589A1D6}" type="parTrans" cxnId="{7D399EE5-DD0F-455D-B2CF-3EBA6065BB72}">
      <dgm:prSet/>
      <dgm:spPr/>
      <dgm:t>
        <a:bodyPr/>
        <a:lstStyle/>
        <a:p>
          <a:endParaRPr lang="ru-RU"/>
        </a:p>
      </dgm:t>
    </dgm:pt>
    <dgm:pt modelId="{7696942D-BBB6-42C1-B057-C5EE0C637F37}" type="sibTrans" cxnId="{7D399EE5-DD0F-455D-B2CF-3EBA6065BB72}">
      <dgm:prSet/>
      <dgm:spPr/>
      <dgm:t>
        <a:bodyPr/>
        <a:lstStyle/>
        <a:p>
          <a:endParaRPr lang="ru-RU"/>
        </a:p>
      </dgm:t>
    </dgm:pt>
    <dgm:pt modelId="{0B1C84A2-9CC7-44B9-AD8E-1D116A01D5F4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corn, porridge, tea, ham. </a:t>
          </a:r>
          <a:endParaRPr lang="ru-RU" sz="3200" b="1" dirty="0">
            <a:solidFill>
              <a:schemeClr val="bg2">
                <a:lumMod val="25000"/>
              </a:schemeClr>
            </a:solidFill>
            <a:latin typeface="Arial - 48"/>
          </a:endParaRPr>
        </a:p>
      </dgm:t>
    </dgm:pt>
    <dgm:pt modelId="{3FE270F9-5D90-4958-B44D-D35F30025953}" type="parTrans" cxnId="{FE3B8EFD-29FA-4B42-BDCB-ABD26DCD4259}">
      <dgm:prSet/>
      <dgm:spPr/>
      <dgm:t>
        <a:bodyPr/>
        <a:lstStyle/>
        <a:p>
          <a:endParaRPr lang="ru-RU"/>
        </a:p>
      </dgm:t>
    </dgm:pt>
    <dgm:pt modelId="{D23AEF56-1C64-4B4A-8984-4AC93F169B49}" type="sibTrans" cxnId="{FE3B8EFD-29FA-4B42-BDCB-ABD26DCD4259}">
      <dgm:prSet/>
      <dgm:spPr/>
      <dgm:t>
        <a:bodyPr/>
        <a:lstStyle/>
        <a:p>
          <a:endParaRPr lang="ru-RU"/>
        </a:p>
      </dgm:t>
    </dgm:pt>
    <dgm:pt modelId="{9BB94694-CAEE-4AFE-9D42-895111B95191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3200" b="1" dirty="0">
              <a:solidFill>
                <a:srgbClr val="C00000"/>
              </a:solidFill>
              <a:latin typeface="Arial - 48"/>
            </a:rPr>
            <a:t> Trees, birds, rabbits, oranges, doctors, cakes, teachers, teeth. </a:t>
          </a:r>
          <a:endParaRPr lang="ru-RU" sz="3200" b="1" dirty="0">
            <a:solidFill>
              <a:srgbClr val="C00000"/>
            </a:solidFill>
            <a:latin typeface="Arial - 48"/>
          </a:endParaRPr>
        </a:p>
      </dgm:t>
    </dgm:pt>
    <dgm:pt modelId="{C9F560D8-A641-493C-98AC-2F188EC4A8F9}" type="sibTrans" cxnId="{3EA275D0-066D-4138-80A9-4C631B36F472}">
      <dgm:prSet/>
      <dgm:spPr/>
      <dgm:t>
        <a:bodyPr/>
        <a:lstStyle/>
        <a:p>
          <a:endParaRPr lang="ru-RU"/>
        </a:p>
      </dgm:t>
    </dgm:pt>
    <dgm:pt modelId="{E716886D-CB13-47F5-93DF-35176A98524E}" type="parTrans" cxnId="{3EA275D0-066D-4138-80A9-4C631B36F472}">
      <dgm:prSet/>
      <dgm:spPr/>
      <dgm:t>
        <a:bodyPr/>
        <a:lstStyle/>
        <a:p>
          <a:endParaRPr lang="ru-RU"/>
        </a:p>
      </dgm:t>
    </dgm:pt>
    <dgm:pt modelId="{F6AA4DC1-FD09-468A-9D8F-F0626B40B393}" type="pres">
      <dgm:prSet presAssocID="{668018C4-FA9B-40F1-9E14-E0E221F086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FB40AB-9006-4424-916A-260B3D8EA3B4}" type="pres">
      <dgm:prSet presAssocID="{8FD14E00-D4E0-4ACC-B3C1-935D7DD0F864}" presName="node" presStyleLbl="node1" presStyleIdx="0" presStyleCnt="4" custScaleX="96223" custScaleY="91023" custLinFactNeighborX="2510" custLinFactNeighborY="-5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6C96C-1353-4F83-91C3-AD59D14D056E}" type="pres">
      <dgm:prSet presAssocID="{3E20D7F2-6649-466B-996A-4EB4B4ABDA0F}" presName="sibTrans" presStyleCnt="0"/>
      <dgm:spPr/>
    </dgm:pt>
    <dgm:pt modelId="{2ED20F1D-189E-4B12-B80E-1BBBBA9945C3}" type="pres">
      <dgm:prSet presAssocID="{E5A84779-865A-4BA6-A89F-DB393A8D03BC}" presName="node" presStyleLbl="node1" presStyleIdx="1" presStyleCnt="4" custScaleX="104689" custScaleY="92078" custLinFactNeighborX="-2361" custLinFactNeighborY="-4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7C8D0-33D6-4D01-A932-F941B22E0E6A}" type="pres">
      <dgm:prSet presAssocID="{7696942D-BBB6-42C1-B057-C5EE0C637F37}" presName="sibTrans" presStyleCnt="0"/>
      <dgm:spPr/>
    </dgm:pt>
    <dgm:pt modelId="{C97AB4FE-3412-4DFF-A436-9DD71B18B2F4}" type="pres">
      <dgm:prSet presAssocID="{9BB94694-CAEE-4AFE-9D42-895111B95191}" presName="node" presStyleLbl="node1" presStyleIdx="2" presStyleCnt="4" custScaleX="102751" custScaleY="103729" custLinFactX="6761" custLinFactNeighborX="100000" custLinFactNeighborY="-13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A8EBD-BBAF-4BDD-95F2-E2391566E8A1}" type="pres">
      <dgm:prSet presAssocID="{C9F560D8-A641-493C-98AC-2F188EC4A8F9}" presName="sibTrans" presStyleCnt="0"/>
      <dgm:spPr/>
    </dgm:pt>
    <dgm:pt modelId="{0F6CA91F-C5E4-4039-AD63-B783869DA4D3}" type="pres">
      <dgm:prSet presAssocID="{0B1C84A2-9CC7-44B9-AD8E-1D116A01D5F4}" presName="node" presStyleLbl="node1" presStyleIdx="3" presStyleCnt="4" custScaleX="99413" custScaleY="102599" custLinFactX="-9615" custLinFactNeighborX="-100000" custLinFactNeighborY="-136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01F16C-9200-4151-8F32-B09602BCA176}" type="presOf" srcId="{9BB94694-CAEE-4AFE-9D42-895111B95191}" destId="{C97AB4FE-3412-4DFF-A436-9DD71B18B2F4}" srcOrd="0" destOrd="0" presId="urn:microsoft.com/office/officeart/2005/8/layout/default#2"/>
    <dgm:cxn modelId="{385C09A9-50D7-4DC6-A247-9E832D12D0CD}" type="presOf" srcId="{8FD14E00-D4E0-4ACC-B3C1-935D7DD0F864}" destId="{FFFB40AB-9006-4424-916A-260B3D8EA3B4}" srcOrd="0" destOrd="0" presId="urn:microsoft.com/office/officeart/2005/8/layout/default#2"/>
    <dgm:cxn modelId="{3EA275D0-066D-4138-80A9-4C631B36F472}" srcId="{668018C4-FA9B-40F1-9E14-E0E221F0869A}" destId="{9BB94694-CAEE-4AFE-9D42-895111B95191}" srcOrd="2" destOrd="0" parTransId="{E716886D-CB13-47F5-93DF-35176A98524E}" sibTransId="{C9F560D8-A641-493C-98AC-2F188EC4A8F9}"/>
    <dgm:cxn modelId="{6782A5EB-81B1-4C94-B117-6A366026771E}" type="presOf" srcId="{E5A84779-865A-4BA6-A89F-DB393A8D03BC}" destId="{2ED20F1D-189E-4B12-B80E-1BBBBA9945C3}" srcOrd="0" destOrd="0" presId="urn:microsoft.com/office/officeart/2005/8/layout/default#2"/>
    <dgm:cxn modelId="{3F1C89E1-168B-444D-AFC2-ADAC10C1E340}" type="presOf" srcId="{0B1C84A2-9CC7-44B9-AD8E-1D116A01D5F4}" destId="{0F6CA91F-C5E4-4039-AD63-B783869DA4D3}" srcOrd="0" destOrd="0" presId="urn:microsoft.com/office/officeart/2005/8/layout/default#2"/>
    <dgm:cxn modelId="{7D399EE5-DD0F-455D-B2CF-3EBA6065BB72}" srcId="{668018C4-FA9B-40F1-9E14-E0E221F0869A}" destId="{E5A84779-865A-4BA6-A89F-DB393A8D03BC}" srcOrd="1" destOrd="0" parTransId="{AE84766E-589A-4E2D-8AB6-DD439589A1D6}" sibTransId="{7696942D-BBB6-42C1-B057-C5EE0C637F37}"/>
    <dgm:cxn modelId="{98A768D5-BC33-4F0E-B394-00D6BA64BCBF}" type="presOf" srcId="{668018C4-FA9B-40F1-9E14-E0E221F0869A}" destId="{F6AA4DC1-FD09-468A-9D8F-F0626B40B393}" srcOrd="0" destOrd="0" presId="urn:microsoft.com/office/officeart/2005/8/layout/default#2"/>
    <dgm:cxn modelId="{FE3B8EFD-29FA-4B42-BDCB-ABD26DCD4259}" srcId="{668018C4-FA9B-40F1-9E14-E0E221F0869A}" destId="{0B1C84A2-9CC7-44B9-AD8E-1D116A01D5F4}" srcOrd="3" destOrd="0" parTransId="{3FE270F9-5D90-4958-B44D-D35F30025953}" sibTransId="{D23AEF56-1C64-4B4A-8984-4AC93F169B49}"/>
    <dgm:cxn modelId="{64E69222-C06A-482D-933D-6A1182B53DC5}" srcId="{668018C4-FA9B-40F1-9E14-E0E221F0869A}" destId="{8FD14E00-D4E0-4ACC-B3C1-935D7DD0F864}" srcOrd="0" destOrd="0" parTransId="{65B05853-89D7-42A8-B836-1DD9C3705CD6}" sibTransId="{3E20D7F2-6649-466B-996A-4EB4B4ABDA0F}"/>
    <dgm:cxn modelId="{5647F816-54AE-435F-B646-847813540EAB}" type="presParOf" srcId="{F6AA4DC1-FD09-468A-9D8F-F0626B40B393}" destId="{FFFB40AB-9006-4424-916A-260B3D8EA3B4}" srcOrd="0" destOrd="0" presId="urn:microsoft.com/office/officeart/2005/8/layout/default#2"/>
    <dgm:cxn modelId="{3985549E-FAFB-4D24-AFA9-2361B1216BE4}" type="presParOf" srcId="{F6AA4DC1-FD09-468A-9D8F-F0626B40B393}" destId="{3DC6C96C-1353-4F83-91C3-AD59D14D056E}" srcOrd="1" destOrd="0" presId="urn:microsoft.com/office/officeart/2005/8/layout/default#2"/>
    <dgm:cxn modelId="{31C7D7F2-409A-465B-8419-B0DC8AAA999F}" type="presParOf" srcId="{F6AA4DC1-FD09-468A-9D8F-F0626B40B393}" destId="{2ED20F1D-189E-4B12-B80E-1BBBBA9945C3}" srcOrd="2" destOrd="0" presId="urn:microsoft.com/office/officeart/2005/8/layout/default#2"/>
    <dgm:cxn modelId="{1C28C68D-BC22-4168-8D45-22B6BDAD4ABE}" type="presParOf" srcId="{F6AA4DC1-FD09-468A-9D8F-F0626B40B393}" destId="{DD47C8D0-33D6-4D01-A932-F941B22E0E6A}" srcOrd="3" destOrd="0" presId="urn:microsoft.com/office/officeart/2005/8/layout/default#2"/>
    <dgm:cxn modelId="{F6CC4CB7-5D30-49BE-B38C-277DCF61DC55}" type="presParOf" srcId="{F6AA4DC1-FD09-468A-9D8F-F0626B40B393}" destId="{C97AB4FE-3412-4DFF-A436-9DD71B18B2F4}" srcOrd="4" destOrd="0" presId="urn:microsoft.com/office/officeart/2005/8/layout/default#2"/>
    <dgm:cxn modelId="{6AAF288D-A19E-428E-BA56-A2CB8B4BF629}" type="presParOf" srcId="{F6AA4DC1-FD09-468A-9D8F-F0626B40B393}" destId="{695A8EBD-BBAF-4BDD-95F2-E2391566E8A1}" srcOrd="5" destOrd="0" presId="urn:microsoft.com/office/officeart/2005/8/layout/default#2"/>
    <dgm:cxn modelId="{D6E22ECF-715A-452A-9D8E-6050758E243E}" type="presParOf" srcId="{F6AA4DC1-FD09-468A-9D8F-F0626B40B393}" destId="{0F6CA91F-C5E4-4039-AD63-B783869DA4D3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A97ACF-7E9C-46DD-BA2E-9035F2992A66}" type="doc">
      <dgm:prSet loTypeId="urn:microsoft.com/office/officeart/2005/8/layout/default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9E8BCD-F9E0-4DD8-B8BC-F91CF913098C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Arial - 36"/>
            </a:rPr>
            <a:t>Представь себя великаном. Скажи что из продуктов ты можешь съесть в большом количестве.</a:t>
          </a:r>
        </a:p>
      </dgm:t>
    </dgm:pt>
    <dgm:pt modelId="{F8AB22B3-2497-4E32-829D-322F4BA12ED2}" type="parTrans" cxnId="{04169C06-6D0B-4BBE-894F-EBB50C2FA3D1}">
      <dgm:prSet/>
      <dgm:spPr/>
      <dgm:t>
        <a:bodyPr/>
        <a:lstStyle/>
        <a:p>
          <a:endParaRPr lang="ru-RU"/>
        </a:p>
      </dgm:t>
    </dgm:pt>
    <dgm:pt modelId="{FBA6C5B0-9C9A-4F92-AAF0-40FF6C3FF2E7}" type="sibTrans" cxnId="{04169C06-6D0B-4BBE-894F-EBB50C2FA3D1}">
      <dgm:prSet/>
      <dgm:spPr/>
      <dgm:t>
        <a:bodyPr/>
        <a:lstStyle/>
        <a:p>
          <a:endParaRPr lang="ru-RU"/>
        </a:p>
      </dgm:t>
    </dgm:pt>
    <dgm:pt modelId="{701751D3-42C2-4833-BD69-0537D39EFFF9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Arial - 36"/>
            </a:rPr>
            <a:t>В утвердительных предложениях вместо </a:t>
          </a:r>
          <a:r>
            <a:rPr lang="en-US" sz="3200" b="1" dirty="0">
              <a:solidFill>
                <a:schemeClr val="tx1"/>
              </a:solidFill>
              <a:latin typeface="Arial - 36"/>
            </a:rPr>
            <a:t>many/much</a:t>
          </a:r>
          <a:r>
            <a:rPr lang="ru-RU" sz="3200" b="1" dirty="0">
              <a:solidFill>
                <a:schemeClr val="tx1"/>
              </a:solidFill>
              <a:latin typeface="Arial - 36"/>
            </a:rPr>
            <a:t> чаще употребляется </a:t>
          </a:r>
          <a:r>
            <a:rPr lang="en-US" sz="3200" b="1" dirty="0">
              <a:solidFill>
                <a:srgbClr val="FF0000"/>
              </a:solidFill>
              <a:latin typeface="Arial - 36"/>
            </a:rPr>
            <a:t>a lot of</a:t>
          </a:r>
          <a:r>
            <a:rPr lang="en-US" sz="3200" b="1" dirty="0">
              <a:solidFill>
                <a:schemeClr val="tx1"/>
              </a:solidFill>
              <a:latin typeface="Arial - 36"/>
            </a:rPr>
            <a:t>.</a:t>
          </a:r>
          <a:endParaRPr lang="ru-RU" sz="3200" b="1" dirty="0">
            <a:solidFill>
              <a:schemeClr val="tx1"/>
            </a:solidFill>
            <a:latin typeface="Arial - 36"/>
          </a:endParaRPr>
        </a:p>
      </dgm:t>
    </dgm:pt>
    <dgm:pt modelId="{BF453D67-23A6-40E9-B36E-3B75FDEBA476}" type="sibTrans" cxnId="{260135ED-25C2-42DD-B8ED-76FBE9D52F8C}">
      <dgm:prSet/>
      <dgm:spPr/>
      <dgm:t>
        <a:bodyPr/>
        <a:lstStyle/>
        <a:p>
          <a:endParaRPr lang="ru-RU"/>
        </a:p>
      </dgm:t>
    </dgm:pt>
    <dgm:pt modelId="{7BFFDC37-3C64-4E31-9BE6-A6A368C7E5DA}" type="parTrans" cxnId="{260135ED-25C2-42DD-B8ED-76FBE9D52F8C}">
      <dgm:prSet/>
      <dgm:spPr/>
      <dgm:t>
        <a:bodyPr/>
        <a:lstStyle/>
        <a:p>
          <a:endParaRPr lang="ru-RU"/>
        </a:p>
      </dgm:t>
    </dgm:pt>
    <dgm:pt modelId="{9444B350-449E-4743-BF5C-93ABF509C03D}" type="pres">
      <dgm:prSet presAssocID="{B3A97ACF-7E9C-46DD-BA2E-9035F2992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D300D9-5386-455F-A01D-CF9DBE35BC7D}" type="pres">
      <dgm:prSet presAssocID="{701751D3-42C2-4833-BD69-0537D39EFFF9}" presName="node" presStyleLbl="node1" presStyleIdx="0" presStyleCnt="2" custScaleX="121050" custScaleY="130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A594B-BC55-4DEC-9CA3-38D7D8A654FF}" type="pres">
      <dgm:prSet presAssocID="{BF453D67-23A6-40E9-B36E-3B75FDEBA476}" presName="sibTrans" presStyleCnt="0"/>
      <dgm:spPr/>
    </dgm:pt>
    <dgm:pt modelId="{0E9FF1D0-E53A-453F-AA12-6B56E32BE5A5}" type="pres">
      <dgm:prSet presAssocID="{C79E8BCD-F9E0-4DD8-B8BC-F91CF913098C}" presName="node" presStyleLbl="node1" presStyleIdx="1" presStyleCnt="2" custScaleX="120713" custScaleY="129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0135ED-25C2-42DD-B8ED-76FBE9D52F8C}" srcId="{B3A97ACF-7E9C-46DD-BA2E-9035F2992A66}" destId="{701751D3-42C2-4833-BD69-0537D39EFFF9}" srcOrd="0" destOrd="0" parTransId="{7BFFDC37-3C64-4E31-9BE6-A6A368C7E5DA}" sibTransId="{BF453D67-23A6-40E9-B36E-3B75FDEBA476}"/>
    <dgm:cxn modelId="{F22F8144-D8B2-419F-A423-7E3A3800830B}" type="presOf" srcId="{701751D3-42C2-4833-BD69-0537D39EFFF9}" destId="{01D300D9-5386-455F-A01D-CF9DBE35BC7D}" srcOrd="0" destOrd="0" presId="urn:microsoft.com/office/officeart/2005/8/layout/default#3"/>
    <dgm:cxn modelId="{F96456FB-564B-4A97-BF5D-072F29B27C5F}" type="presOf" srcId="{B3A97ACF-7E9C-46DD-BA2E-9035F2992A66}" destId="{9444B350-449E-4743-BF5C-93ABF509C03D}" srcOrd="0" destOrd="0" presId="urn:microsoft.com/office/officeart/2005/8/layout/default#3"/>
    <dgm:cxn modelId="{6E83BE6A-D917-4671-B76E-4B5FF2D54D42}" type="presOf" srcId="{C79E8BCD-F9E0-4DD8-B8BC-F91CF913098C}" destId="{0E9FF1D0-E53A-453F-AA12-6B56E32BE5A5}" srcOrd="0" destOrd="0" presId="urn:microsoft.com/office/officeart/2005/8/layout/default#3"/>
    <dgm:cxn modelId="{04169C06-6D0B-4BBE-894F-EBB50C2FA3D1}" srcId="{B3A97ACF-7E9C-46DD-BA2E-9035F2992A66}" destId="{C79E8BCD-F9E0-4DD8-B8BC-F91CF913098C}" srcOrd="1" destOrd="0" parTransId="{F8AB22B3-2497-4E32-829D-322F4BA12ED2}" sibTransId="{FBA6C5B0-9C9A-4F92-AAF0-40FF6C3FF2E7}"/>
    <dgm:cxn modelId="{61170845-C771-44E2-9320-F7D03D9260D5}" type="presParOf" srcId="{9444B350-449E-4743-BF5C-93ABF509C03D}" destId="{01D300D9-5386-455F-A01D-CF9DBE35BC7D}" srcOrd="0" destOrd="0" presId="urn:microsoft.com/office/officeart/2005/8/layout/default#3"/>
    <dgm:cxn modelId="{25D428DE-5CAD-4CE4-B4FB-2AC5D368A8F4}" type="presParOf" srcId="{9444B350-449E-4743-BF5C-93ABF509C03D}" destId="{AC5A594B-BC55-4DEC-9CA3-38D7D8A654FF}" srcOrd="1" destOrd="0" presId="urn:microsoft.com/office/officeart/2005/8/layout/default#3"/>
    <dgm:cxn modelId="{786616E6-2354-48A6-A497-ABB0E11A01DB}" type="presParOf" srcId="{9444B350-449E-4743-BF5C-93ABF509C03D}" destId="{0E9FF1D0-E53A-453F-AA12-6B56E32BE5A5}" srcOrd="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97443" y="1799417"/>
          <a:ext cx="3145131" cy="1439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b="1" kern="1200" dirty="0">
              <a:solidFill>
                <a:srgbClr val="FFFF00"/>
              </a:solidFill>
              <a:latin typeface="Arial - 48"/>
            </a:rPr>
            <a:t>Much</a:t>
          </a:r>
          <a:endParaRPr lang="ru-RU" sz="6200" b="1" kern="1200" dirty="0">
            <a:solidFill>
              <a:srgbClr val="FFFF00"/>
            </a:solidFill>
            <a:latin typeface="Arial - 48"/>
          </a:endParaRPr>
        </a:p>
      </dsp:txBody>
      <dsp:txXfrm>
        <a:off x="97443" y="1799417"/>
        <a:ext cx="3145131" cy="1439231"/>
      </dsp:txXfrm>
    </dsp:sp>
    <dsp:sp modelId="{2ED20F1D-189E-4B12-B80E-1BBBBA9945C3}">
      <dsp:nvSpPr>
        <dsp:cNvPr id="0" name=""/>
        <dsp:cNvSpPr/>
      </dsp:nvSpPr>
      <dsp:spPr>
        <a:xfrm>
          <a:off x="3351750" y="1780056"/>
          <a:ext cx="3396501" cy="14654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200" b="1" kern="1200" dirty="0">
              <a:solidFill>
                <a:srgbClr val="FF0000"/>
              </a:solidFill>
              <a:latin typeface="Arial - 48"/>
            </a:rPr>
            <a:t>Many</a:t>
          </a:r>
          <a:endParaRPr lang="ru-RU" sz="6200" b="1" kern="1200" dirty="0">
            <a:solidFill>
              <a:srgbClr val="FF0000"/>
            </a:solidFill>
            <a:latin typeface="Arial - 48"/>
          </a:endParaRPr>
        </a:p>
      </dsp:txBody>
      <dsp:txXfrm>
        <a:off x="3351750" y="1780056"/>
        <a:ext cx="3396501" cy="1465430"/>
      </dsp:txXfrm>
    </dsp:sp>
    <dsp:sp modelId="{C97AB4FE-3412-4DFF-A436-9DD71B18B2F4}">
      <dsp:nvSpPr>
        <dsp:cNvPr id="0" name=""/>
        <dsp:cNvSpPr/>
      </dsp:nvSpPr>
      <dsp:spPr>
        <a:xfrm>
          <a:off x="112661" y="0"/>
          <a:ext cx="6554887" cy="1581103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rgbClr val="C00000"/>
              </a:solidFill>
              <a:latin typeface="Arial - 48"/>
            </a:rPr>
            <a:t> </a:t>
          </a:r>
          <a:r>
            <a:rPr lang="ru-RU" sz="3600" b="1" kern="1200" dirty="0">
              <a:solidFill>
                <a:srgbClr val="C00000"/>
              </a:solidFill>
              <a:latin typeface="Arial - 48"/>
            </a:rPr>
            <a:t>Разделите нижеперечисленные слова на две группы : </a:t>
          </a:r>
          <a:r>
            <a:rPr lang="en-US" sz="3600" b="1" kern="1200" dirty="0">
              <a:solidFill>
                <a:srgbClr val="C00000"/>
              </a:solidFill>
              <a:latin typeface="Arial - 48"/>
            </a:rPr>
            <a:t>much, many.</a:t>
          </a:r>
          <a:endParaRPr lang="ru-RU" sz="3600" b="1" kern="1200" dirty="0">
            <a:solidFill>
              <a:srgbClr val="C00000"/>
            </a:solidFill>
            <a:latin typeface="Arial - 48"/>
          </a:endParaRPr>
        </a:p>
      </dsp:txBody>
      <dsp:txXfrm>
        <a:off x="112661" y="0"/>
        <a:ext cx="6554887" cy="1581103"/>
      </dsp:txXfrm>
    </dsp:sp>
    <dsp:sp modelId="{0F6CA91F-C5E4-4039-AD63-B783869DA4D3}">
      <dsp:nvSpPr>
        <dsp:cNvPr id="0" name=""/>
        <dsp:cNvSpPr/>
      </dsp:nvSpPr>
      <dsp:spPr>
        <a:xfrm>
          <a:off x="3222" y="4034874"/>
          <a:ext cx="6894877" cy="1581103"/>
        </a:xfrm>
        <a:prstGeom prst="rect">
          <a:avLst/>
        </a:prstGeom>
        <a:solidFill>
          <a:schemeClr val="accent3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latin typeface="Arial - 48"/>
            </a:rPr>
            <a:t>Coffee, cheese, trees, birds, bread, rabbits, oranges, doctors, butter, corn, porridge, cakes, tea, teachers, teeth, ham. </a:t>
          </a:r>
          <a:endParaRPr lang="ru-RU" sz="3200" b="1" kern="1200" dirty="0">
            <a:latin typeface="Arial - 48"/>
          </a:endParaRPr>
        </a:p>
      </dsp:txBody>
      <dsp:txXfrm>
        <a:off x="3222" y="4034874"/>
        <a:ext cx="6894877" cy="15811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FB40AB-9006-4424-916A-260B3D8EA3B4}">
      <dsp:nvSpPr>
        <dsp:cNvPr id="0" name=""/>
        <dsp:cNvSpPr/>
      </dsp:nvSpPr>
      <dsp:spPr>
        <a:xfrm>
          <a:off x="103018" y="875541"/>
          <a:ext cx="3129021" cy="17759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>
              <a:solidFill>
                <a:srgbClr val="FFFF00"/>
              </a:solidFill>
              <a:latin typeface="Arial - 48"/>
            </a:rPr>
            <a:t>Much</a:t>
          </a:r>
          <a:endParaRPr lang="ru-RU" sz="6500" b="1" kern="1200" dirty="0">
            <a:solidFill>
              <a:srgbClr val="FFFF00"/>
            </a:solidFill>
            <a:latin typeface="Arial - 48"/>
          </a:endParaRPr>
        </a:p>
      </dsp:txBody>
      <dsp:txXfrm>
        <a:off x="103018" y="875541"/>
        <a:ext cx="3129021" cy="1775955"/>
      </dsp:txXfrm>
    </dsp:sp>
    <dsp:sp modelId="{2ED20F1D-189E-4B12-B80E-1BBBBA9945C3}">
      <dsp:nvSpPr>
        <dsp:cNvPr id="0" name=""/>
        <dsp:cNvSpPr/>
      </dsp:nvSpPr>
      <dsp:spPr>
        <a:xfrm>
          <a:off x="3398827" y="873795"/>
          <a:ext cx="3404323" cy="17965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>
              <a:solidFill>
                <a:srgbClr val="FF0000"/>
              </a:solidFill>
              <a:latin typeface="Arial - 48"/>
            </a:rPr>
            <a:t>Many</a:t>
          </a:r>
          <a:endParaRPr lang="ru-RU" sz="6500" b="1" kern="1200" dirty="0">
            <a:solidFill>
              <a:srgbClr val="FF0000"/>
            </a:solidFill>
            <a:latin typeface="Arial - 48"/>
          </a:endParaRPr>
        </a:p>
      </dsp:txBody>
      <dsp:txXfrm>
        <a:off x="3398827" y="873795"/>
        <a:ext cx="3404323" cy="1796539"/>
      </dsp:txXfrm>
    </dsp:sp>
    <dsp:sp modelId="{C97AB4FE-3412-4DFF-A436-9DD71B18B2F4}">
      <dsp:nvSpPr>
        <dsp:cNvPr id="0" name=""/>
        <dsp:cNvSpPr/>
      </dsp:nvSpPr>
      <dsp:spPr>
        <a:xfrm>
          <a:off x="3472741" y="2831353"/>
          <a:ext cx="3341302" cy="2023863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rgbClr val="C00000"/>
              </a:solidFill>
              <a:latin typeface="Arial - 48"/>
            </a:rPr>
            <a:t> Trees, birds, rabbits, oranges, doctors, cakes, teachers, teeth. </a:t>
          </a:r>
          <a:endParaRPr lang="ru-RU" sz="3200" b="1" kern="1200" dirty="0">
            <a:solidFill>
              <a:srgbClr val="C00000"/>
            </a:solidFill>
            <a:latin typeface="Arial - 48"/>
          </a:endParaRPr>
        </a:p>
      </dsp:txBody>
      <dsp:txXfrm>
        <a:off x="3472741" y="2831353"/>
        <a:ext cx="3341302" cy="2023863"/>
      </dsp:txXfrm>
    </dsp:sp>
    <dsp:sp modelId="{0F6CA91F-C5E4-4039-AD63-B783869DA4D3}">
      <dsp:nvSpPr>
        <dsp:cNvPr id="0" name=""/>
        <dsp:cNvSpPr/>
      </dsp:nvSpPr>
      <dsp:spPr>
        <a:xfrm>
          <a:off x="103018" y="2832640"/>
          <a:ext cx="3232755" cy="200181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>
              <a:solidFill>
                <a:schemeClr val="bg2">
                  <a:lumMod val="25000"/>
                </a:schemeClr>
              </a:solidFill>
              <a:latin typeface="Arial - 48"/>
            </a:rPr>
            <a:t>Coffee, cheese, bread, butter, corn, porridge, tea, ham. </a:t>
          </a:r>
          <a:endParaRPr lang="ru-RU" sz="3200" b="1" kern="1200" dirty="0">
            <a:solidFill>
              <a:schemeClr val="bg2">
                <a:lumMod val="25000"/>
              </a:schemeClr>
            </a:solidFill>
            <a:latin typeface="Arial - 48"/>
          </a:endParaRPr>
        </a:p>
      </dsp:txBody>
      <dsp:txXfrm>
        <a:off x="103018" y="2832640"/>
        <a:ext cx="3232755" cy="20018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D300D9-5386-455F-A01D-CF9DBE35BC7D}">
      <dsp:nvSpPr>
        <dsp:cNvPr id="0" name=""/>
        <dsp:cNvSpPr/>
      </dsp:nvSpPr>
      <dsp:spPr>
        <a:xfrm>
          <a:off x="1907" y="453872"/>
          <a:ext cx="3217334" cy="2079395"/>
        </a:xfrm>
        <a:prstGeom prst="rect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solidFill>
                <a:schemeClr val="tx1"/>
              </a:solidFill>
              <a:latin typeface="Arial - 36"/>
            </a:rPr>
            <a:t>В утвердительных предложениях вместо </a:t>
          </a:r>
          <a:r>
            <a:rPr lang="en-US" sz="3200" b="1" kern="1200" dirty="0">
              <a:solidFill>
                <a:schemeClr val="tx1"/>
              </a:solidFill>
              <a:latin typeface="Arial - 36"/>
            </a:rPr>
            <a:t>many/much</a:t>
          </a:r>
          <a:r>
            <a:rPr lang="ru-RU" sz="3200" b="1" kern="1200" dirty="0">
              <a:solidFill>
                <a:schemeClr val="tx1"/>
              </a:solidFill>
              <a:latin typeface="Arial - 36"/>
            </a:rPr>
            <a:t> чаще употребляется </a:t>
          </a:r>
          <a:r>
            <a:rPr lang="en-US" sz="3200" b="1" kern="1200" dirty="0">
              <a:solidFill>
                <a:srgbClr val="FF0000"/>
              </a:solidFill>
              <a:latin typeface="Arial - 36"/>
            </a:rPr>
            <a:t>a lot of</a:t>
          </a:r>
          <a:r>
            <a:rPr lang="en-US" sz="3200" b="1" kern="1200" dirty="0">
              <a:solidFill>
                <a:schemeClr val="tx1"/>
              </a:solidFill>
              <a:latin typeface="Arial - 36"/>
            </a:rPr>
            <a:t>.</a:t>
          </a:r>
          <a:endParaRPr lang="ru-RU" sz="3200" b="1" kern="1200" dirty="0">
            <a:solidFill>
              <a:schemeClr val="tx1"/>
            </a:solidFill>
            <a:latin typeface="Arial - 36"/>
          </a:endParaRPr>
        </a:p>
      </dsp:txBody>
      <dsp:txXfrm>
        <a:off x="1907" y="453872"/>
        <a:ext cx="3217334" cy="2079395"/>
      </dsp:txXfrm>
    </dsp:sp>
    <dsp:sp modelId="{0E9FF1D0-E53A-453F-AA12-6B56E32BE5A5}">
      <dsp:nvSpPr>
        <dsp:cNvPr id="0" name=""/>
        <dsp:cNvSpPr/>
      </dsp:nvSpPr>
      <dsp:spPr>
        <a:xfrm>
          <a:off x="3485027" y="463520"/>
          <a:ext cx="3208377" cy="2060099"/>
        </a:xfrm>
        <a:prstGeom prst="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>
              <a:solidFill>
                <a:schemeClr val="tx1"/>
              </a:solidFill>
              <a:latin typeface="Arial - 36"/>
            </a:rPr>
            <a:t>Представь себя великаном. Скажи что из продуктов ты можешь съесть в большом количестве.</a:t>
          </a:r>
        </a:p>
      </dsp:txBody>
      <dsp:txXfrm>
        <a:off x="3485027" y="463520"/>
        <a:ext cx="3208377" cy="2060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A19F-89DE-48BF-BC04-65E4171B744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005F6-B1B5-41E8-926A-F19996111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1665-9AAA-4B2F-A526-221133DC2E2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050A-2E7B-4C60-840A-57267A87B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30CE-C193-4BA7-BB75-2C1156D8432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D0E-CE86-4120-84E3-815274BA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2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1931">
                <a:solidFill>
                  <a:schemeClr val="tx2"/>
                </a:solidFill>
              </a:defRPr>
            </a:lvl1pPr>
            <a:lvl2pPr marL="403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7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0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141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17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21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24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283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564953" indent="-403538" algn="l">
              <a:defRPr sz="479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0941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93263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2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6" y="2172649"/>
            <a:ext cx="5966666" cy="2423346"/>
          </a:xfrm>
          <a:effectLst/>
        </p:spPr>
        <p:txBody>
          <a:bodyPr anchor="b"/>
          <a:lstStyle>
            <a:lvl1pPr algn="r">
              <a:defRPr sz="4077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1788">
                <a:solidFill>
                  <a:schemeClr val="tx2"/>
                </a:solidFill>
              </a:defRPr>
            </a:lvl1pPr>
            <a:lvl2pPr marL="403538" indent="0">
              <a:buNone/>
              <a:defRPr sz="1573">
                <a:solidFill>
                  <a:schemeClr val="tx1">
                    <a:tint val="75000"/>
                  </a:schemeClr>
                </a:solidFill>
              </a:defRPr>
            </a:lvl2pPr>
            <a:lvl3pPr marL="807075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3pPr>
            <a:lvl4pPr marL="1210613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4pPr>
            <a:lvl5pPr marL="1614151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5pPr>
            <a:lvl6pPr marL="2017689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6pPr>
            <a:lvl7pPr marL="2421226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7pPr>
            <a:lvl8pPr marL="2824764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8pPr>
            <a:lvl9pPr marL="3228301" indent="0">
              <a:buNone/>
              <a:defRPr sz="12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1408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4532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146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03538" indent="0">
              <a:buNone/>
              <a:defRPr sz="1788" b="1"/>
            </a:lvl2pPr>
            <a:lvl3pPr marL="807075" indent="0">
              <a:buNone/>
              <a:defRPr sz="1573" b="1"/>
            </a:lvl3pPr>
            <a:lvl4pPr marL="1210613" indent="0">
              <a:buNone/>
              <a:defRPr sz="1430" b="1"/>
            </a:lvl4pPr>
            <a:lvl5pPr marL="1614151" indent="0">
              <a:buNone/>
              <a:defRPr sz="1430" b="1"/>
            </a:lvl5pPr>
            <a:lvl6pPr marL="2017689" indent="0">
              <a:buNone/>
              <a:defRPr sz="1430" b="1"/>
            </a:lvl6pPr>
            <a:lvl7pPr marL="2421226" indent="0">
              <a:buNone/>
              <a:defRPr sz="1430" b="1"/>
            </a:lvl7pPr>
            <a:lvl8pPr marL="2824764" indent="0">
              <a:buNone/>
              <a:defRPr sz="1430" b="1"/>
            </a:lvl8pPr>
            <a:lvl9pPr marL="3228301" indent="0">
              <a:buNone/>
              <a:defRPr sz="143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573"/>
            </a:lvl1pPr>
            <a:lvl2pPr>
              <a:defRPr sz="1573"/>
            </a:lvl2pPr>
            <a:lvl3pPr>
              <a:defRPr sz="1430"/>
            </a:lvl3pPr>
            <a:lvl4pPr>
              <a:defRPr sz="1430"/>
            </a:lvl4pPr>
            <a:lvl5pPr>
              <a:defRPr sz="1430"/>
            </a:lvl5pPr>
            <a:lvl6pPr>
              <a:defRPr sz="1430"/>
            </a:lvl6pPr>
            <a:lvl7pPr>
              <a:defRPr sz="1430"/>
            </a:lvl7pPr>
            <a:lvl8pPr>
              <a:defRPr sz="1430"/>
            </a:lvl8pPr>
            <a:lvl9pPr>
              <a:defRPr sz="143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146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03538" indent="0">
              <a:buNone/>
              <a:defRPr sz="1788" b="1"/>
            </a:lvl2pPr>
            <a:lvl3pPr marL="807075" indent="0">
              <a:buNone/>
              <a:defRPr sz="1573" b="1"/>
            </a:lvl3pPr>
            <a:lvl4pPr marL="1210613" indent="0">
              <a:buNone/>
              <a:defRPr sz="1430" b="1"/>
            </a:lvl4pPr>
            <a:lvl5pPr marL="1614151" indent="0">
              <a:buNone/>
              <a:defRPr sz="1430" b="1"/>
            </a:lvl5pPr>
            <a:lvl6pPr marL="2017689" indent="0">
              <a:buNone/>
              <a:defRPr sz="1430" b="1"/>
            </a:lvl6pPr>
            <a:lvl7pPr marL="2421226" indent="0">
              <a:buNone/>
              <a:defRPr sz="1430" b="1"/>
            </a:lvl7pPr>
            <a:lvl8pPr marL="2824764" indent="0">
              <a:buNone/>
              <a:defRPr sz="1430" b="1"/>
            </a:lvl8pPr>
            <a:lvl9pPr marL="3228301" indent="0">
              <a:buNone/>
              <a:defRPr sz="1430" b="1"/>
            </a:lvl9pPr>
          </a:lstStyle>
          <a:p>
            <a:pPr marL="0" lvl="0" indent="0" algn="ctr" defTabSz="807075" rtl="0" eaLnBrk="1" latinLnBrk="0" hangingPunct="1">
              <a:spcBef>
                <a:spcPct val="20000"/>
              </a:spcBef>
              <a:spcAft>
                <a:spcPts val="265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573"/>
            </a:lvl1pPr>
            <a:lvl2pPr>
              <a:defRPr sz="1573"/>
            </a:lvl2pPr>
            <a:lvl3pPr>
              <a:defRPr sz="1430"/>
            </a:lvl3pPr>
            <a:lvl4pPr>
              <a:defRPr sz="1430"/>
            </a:lvl4pPr>
            <a:lvl5pPr>
              <a:defRPr sz="1430"/>
            </a:lvl5pPr>
            <a:lvl6pPr>
              <a:defRPr sz="1430"/>
            </a:lvl6pPr>
            <a:lvl7pPr>
              <a:defRPr sz="1430"/>
            </a:lvl7pPr>
            <a:lvl8pPr>
              <a:defRPr sz="1430"/>
            </a:lvl8pPr>
            <a:lvl9pPr>
              <a:defRPr sz="143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0848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203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5729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0"/>
            <a:ext cx="3636085" cy="1258493"/>
          </a:xfrm>
          <a:effectLst/>
        </p:spPr>
        <p:txBody>
          <a:bodyPr anchor="b">
            <a:noAutofit/>
          </a:bodyPr>
          <a:lstStyle>
            <a:lvl1pPr marL="201769" indent="-201769" algn="l">
              <a:defRPr sz="2503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0"/>
            <a:ext cx="4017085" cy="4894730"/>
          </a:xfrm>
        </p:spPr>
        <p:txBody>
          <a:bodyPr anchor="ctr"/>
          <a:lstStyle>
            <a:lvl1pPr>
              <a:defRPr sz="1931"/>
            </a:lvl1pPr>
            <a:lvl2pPr>
              <a:defRPr sz="1788"/>
            </a:lvl2pPr>
            <a:lvl3pPr>
              <a:defRPr sz="1573"/>
            </a:lvl3pPr>
            <a:lvl4pPr>
              <a:defRPr sz="1430"/>
            </a:lvl4pPr>
            <a:lvl5pPr>
              <a:defRPr sz="1216"/>
            </a:lvl5pPr>
            <a:lvl6pPr>
              <a:defRPr sz="1788"/>
            </a:lvl6pPr>
            <a:lvl7pPr>
              <a:defRPr sz="1788"/>
            </a:lvl7pPr>
            <a:lvl8pPr>
              <a:defRPr sz="1788"/>
            </a:lvl8pPr>
            <a:lvl9pPr>
              <a:defRPr sz="178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216"/>
            </a:lvl1pPr>
            <a:lvl2pPr marL="403538" indent="0">
              <a:buNone/>
              <a:defRPr sz="1073"/>
            </a:lvl2pPr>
            <a:lvl3pPr marL="807075" indent="0">
              <a:buNone/>
              <a:defRPr sz="858"/>
            </a:lvl3pPr>
            <a:lvl4pPr marL="1210613" indent="0">
              <a:buNone/>
              <a:defRPr sz="787"/>
            </a:lvl4pPr>
            <a:lvl5pPr marL="1614151" indent="0">
              <a:buNone/>
              <a:defRPr sz="787"/>
            </a:lvl5pPr>
            <a:lvl6pPr marL="2017689" indent="0">
              <a:buNone/>
              <a:defRPr sz="787"/>
            </a:lvl6pPr>
            <a:lvl7pPr marL="2421226" indent="0">
              <a:buNone/>
              <a:defRPr sz="787"/>
            </a:lvl7pPr>
            <a:lvl8pPr marL="2824764" indent="0">
              <a:buNone/>
              <a:defRPr sz="787"/>
            </a:lvl8pPr>
            <a:lvl9pPr marL="3228301" indent="0">
              <a:buNone/>
              <a:defRPr sz="78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593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4A6F-5F90-4B09-A784-AE7D96F326F7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D9D4-9453-454F-B11B-E6B75D00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2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1788"/>
            </a:lvl1pPr>
            <a:lvl2pPr marL="403538" indent="0">
              <a:buNone/>
              <a:defRPr sz="2503"/>
            </a:lvl2pPr>
            <a:lvl3pPr marL="807075" indent="0">
              <a:buNone/>
              <a:defRPr sz="2146"/>
            </a:lvl3pPr>
            <a:lvl4pPr marL="1210613" indent="0">
              <a:buNone/>
              <a:defRPr sz="1788"/>
            </a:lvl4pPr>
            <a:lvl5pPr marL="1614151" indent="0">
              <a:buNone/>
              <a:defRPr sz="1788"/>
            </a:lvl5pPr>
            <a:lvl6pPr marL="2017689" indent="0">
              <a:buNone/>
              <a:defRPr sz="1788"/>
            </a:lvl6pPr>
            <a:lvl7pPr marL="2421226" indent="0">
              <a:buNone/>
              <a:defRPr sz="1788"/>
            </a:lvl7pPr>
            <a:lvl8pPr marL="2824764" indent="0">
              <a:buNone/>
              <a:defRPr sz="1788"/>
            </a:lvl8pPr>
            <a:lvl9pPr marL="3228301" indent="0">
              <a:buNone/>
              <a:defRPr sz="178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61415" indent="-161415">
              <a:buFont typeface="Georgia" pitchFamily="18" charset="0"/>
              <a:buChar char="*"/>
              <a:defRPr sz="1430"/>
            </a:lvl1pPr>
            <a:lvl2pPr marL="403538" indent="0">
              <a:buNone/>
              <a:defRPr sz="1073"/>
            </a:lvl2pPr>
            <a:lvl3pPr marL="807075" indent="0">
              <a:buNone/>
              <a:defRPr sz="858"/>
            </a:lvl3pPr>
            <a:lvl4pPr marL="1210613" indent="0">
              <a:buNone/>
              <a:defRPr sz="787"/>
            </a:lvl4pPr>
            <a:lvl5pPr marL="1614151" indent="0">
              <a:buNone/>
              <a:defRPr sz="787"/>
            </a:lvl5pPr>
            <a:lvl6pPr marL="2017689" indent="0">
              <a:buNone/>
              <a:defRPr sz="787"/>
            </a:lvl6pPr>
            <a:lvl7pPr marL="2421226" indent="0">
              <a:buNone/>
              <a:defRPr sz="787"/>
            </a:lvl7pPr>
            <a:lvl8pPr marL="2824764" indent="0">
              <a:buNone/>
              <a:defRPr sz="787"/>
            </a:lvl8pPr>
            <a:lvl9pPr marL="3228301" indent="0">
              <a:buNone/>
              <a:defRPr sz="78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077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9804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66372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0423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75EE4-952D-4780-9291-D60A0348D7D0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01C4D-E272-43FA-B0CE-71B64F620A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1081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30AA-AB6E-4627-8ACD-00B9C75422B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1B790-D37C-4CD2-878E-4428A1D539C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50314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04A49-4840-4CB9-BE2F-68868BD6C175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C1A3D7-D30D-4562-A216-15023347C0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59523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64F0C-B6A8-40C5-92BA-6790919087F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8DE65-5306-40A6-9788-979CD0BCD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540378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CCF66-675D-4A64-B0C6-FB466B4B1925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B99CC-59A1-4AD6-862E-E6B5E52E01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33417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B8F5-7F7C-4B36-9EEB-F5F3F0728BE6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61A9E-E3BE-4D8C-9A22-EC8416AB2A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023674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ACD3E-15B0-4550-BFF9-5EAAF6390BE8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5C7A4-B754-41A3-8CF5-4D7B783D3B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0672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2127-F0FC-4155-B66B-BC075B3290EA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04F3-3AF0-4AF2-96C3-EBF3EBB0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B4686-714F-4910-A754-4C6BFF93E21F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EA143-7D89-4B19-AFAB-EB2B9A5F2B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479960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000E9-74E9-42FF-9A09-6D10076A3DE7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5B276-9662-45C3-B8F5-AF7EA787ED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187252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BD8A5-DACB-4B8C-85F5-F5CE2F5FEC53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F40E2-6676-4739-8894-DD5BA371C4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66364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C8E43-218B-458D-9D16-0705DDA102E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4A165-2D24-4B1E-AD61-E9F90D5E12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140052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C71-7D24-4FAD-877C-DEC06D308022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DAF4-9368-40BE-AA87-FB646BB37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19C2-8BF1-4262-9005-9F807102B5C7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90B0-6427-4AB6-8842-11C827D4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71B2-EEDA-45A3-9A2C-14EEE8DC8782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5B70-8111-4B06-A97E-A7A36106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D48F-048D-44E2-BDDE-6A40491ABC51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0139-2747-4BD0-AC59-7938AA45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A5C7D-F9D9-4CFE-ABE8-F3B9C54B6FDD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220-58F9-4A99-8687-FC82ABB2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A06-44D6-4605-8C0F-021DDFC993DD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9B35-4E23-41B6-A494-078EE0C4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8238EC-221B-4F1B-9E3E-C9D268DD88AE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79D54-2521-4605-BE17-6C30585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0711" tIns="40356" rIns="80711" bIns="40356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9"/>
            <a:ext cx="6512511" cy="1143000"/>
          </a:xfrm>
          <a:prstGeom prst="rect">
            <a:avLst/>
          </a:prstGeom>
          <a:effectLst/>
        </p:spPr>
        <p:txBody>
          <a:bodyPr vert="horz" lIns="112846" tIns="56423" rIns="112846" bIns="56423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112846" tIns="56423" rIns="112846" bIns="56423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r">
              <a:defRPr sz="1001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5DF08A-7D46-48A5-AFE7-382B56711F11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1"/>
            <a:ext cx="3352801" cy="365125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l">
              <a:defRPr sz="1001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112846" tIns="56423" rIns="112846" bIns="56423" rtlCol="0" anchor="ctr"/>
          <a:lstStyle>
            <a:lvl1pPr algn="ctr">
              <a:defRPr sz="1073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724301-4442-490C-A962-F6F1B1CE61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41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282476" indent="-282476" algn="r" defTabSz="807075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077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01769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931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84245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26368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57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68490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26755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21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68877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21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35212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21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017689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21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284023" indent="-161415" algn="l" defTabSz="807075" rtl="0" eaLnBrk="1" latinLnBrk="0" hangingPunct="1">
        <a:spcBef>
          <a:spcPct val="20000"/>
        </a:spcBef>
        <a:spcAft>
          <a:spcPts val="265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21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1pPr>
      <a:lvl2pPr marL="403538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2pPr>
      <a:lvl3pPr marL="807075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3pPr>
      <a:lvl4pPr marL="1210613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4pPr>
      <a:lvl5pPr marL="1614151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5pPr>
      <a:lvl6pPr marL="2017689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6pPr>
      <a:lvl7pPr marL="2421226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7pPr>
      <a:lvl8pPr marL="2824764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8pPr>
      <a:lvl9pPr marL="3228301" algn="l" defTabSz="807075" rtl="0" eaLnBrk="1" latinLnBrk="0" hangingPunct="1">
        <a:defRPr sz="15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84D767-C9A4-4434-9D41-F49001B8A396}" type="datetimeFigureOut">
              <a:rPr lang="ru-RU"/>
              <a:pPr>
                <a:defRPr/>
              </a:pPr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CD9D2720-03B8-46AE-885A-2BBF040FCF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1284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555776" y="3429000"/>
            <a:ext cx="6192937" cy="1008063"/>
          </a:xfrm>
        </p:spPr>
        <p:txBody>
          <a:bodyPr/>
          <a:lstStyle/>
          <a:p>
            <a:r>
              <a:rPr lang="ru-RU" sz="6600" dirty="0">
                <a:latin typeface="Comic Sans MS" pitchFamily="66" charset="0"/>
              </a:rPr>
              <a:t>Местоимения</a:t>
            </a:r>
            <a:br>
              <a:rPr lang="ru-RU" sz="6600" dirty="0">
                <a:latin typeface="Comic Sans MS" pitchFamily="66" charset="0"/>
              </a:rPr>
            </a:br>
            <a:r>
              <a:rPr lang="en-US" sz="6600" dirty="0">
                <a:solidFill>
                  <a:srgbClr val="00B050"/>
                </a:solidFill>
                <a:latin typeface="Comic Sans MS" pitchFamily="66" charset="0"/>
              </a:rPr>
              <a:t>some</a:t>
            </a:r>
            <a:r>
              <a:rPr lang="ru-RU" sz="6600" dirty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6600" dirty="0" smtClean="0">
                <a:solidFill>
                  <a:srgbClr val="FF0000"/>
                </a:solidFill>
                <a:latin typeface="Comic Sans MS" pitchFamily="66" charset="0"/>
              </a:rPr>
              <a:t>any</a:t>
            </a:r>
            <a:r>
              <a:rPr lang="ru-RU" sz="6600" dirty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600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00B050"/>
                </a:solidFill>
              </a:rPr>
              <a:t/>
            </a:r>
            <a:br>
              <a:rPr lang="ru-RU" sz="6600" dirty="0">
                <a:solidFill>
                  <a:srgbClr val="00B050"/>
                </a:solidFill>
              </a:rPr>
            </a:br>
            <a:endParaRPr lang="ru-RU" sz="6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4539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224343" y="338856"/>
          <a:ext cx="6901323" cy="6077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26868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72841" y="235851"/>
          <a:ext cx="6901323" cy="6077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30529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3875" y="363339"/>
            <a:ext cx="6957918" cy="462293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r>
              <a:rPr lang="ru-RU" sz="2575" b="1">
                <a:solidFill>
                  <a:srgbClr val="4B0082"/>
                </a:solidFill>
                <a:latin typeface="Arial - 48"/>
              </a:rPr>
              <a:t>Вставь пропущенные слова: </a:t>
            </a:r>
            <a:r>
              <a:rPr lang="en-US" sz="2575" b="1">
                <a:solidFill>
                  <a:srgbClr val="FF0000"/>
                </a:solidFill>
                <a:latin typeface="Arial - 48"/>
              </a:rPr>
              <a:t>much, many.</a:t>
            </a:r>
            <a:endParaRPr lang="ru-RU" sz="2575" b="1">
              <a:solidFill>
                <a:srgbClr val="FF0000"/>
              </a:solidFill>
              <a:latin typeface="Arial - 4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4671" y="1690847"/>
            <a:ext cx="5758976" cy="37425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003" b="1" dirty="0">
                <a:solidFill>
                  <a:srgbClr val="0000FF"/>
                </a:solidFill>
                <a:latin typeface="Arial - 26"/>
              </a:rPr>
              <a:t>1) The farmer hasn't got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apples.</a:t>
            </a:r>
            <a:endParaRPr lang="ru-RU" sz="2003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4135" y="2516114"/>
            <a:ext cx="5327493" cy="37425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003" b="1" dirty="0">
                <a:solidFill>
                  <a:srgbClr val="0000FF"/>
                </a:solidFill>
                <a:latin typeface="Arial - 26"/>
              </a:rPr>
              <a:t>2) Peter gives Billy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003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4135" y="3415375"/>
            <a:ext cx="5430497" cy="37425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003" b="1" dirty="0">
                <a:solidFill>
                  <a:srgbClr val="0000FF"/>
                </a:solidFill>
                <a:latin typeface="Arial - 26"/>
              </a:rPr>
              <a:t>3) Don't drink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coffee in the morning</a:t>
            </a:r>
            <a:r>
              <a:rPr lang="en-US" sz="1359" b="1" dirty="0">
                <a:solidFill>
                  <a:srgbClr val="0000FF"/>
                </a:solidFill>
                <a:latin typeface="Arial - 26"/>
              </a:rPr>
              <a:t>.</a:t>
            </a:r>
            <a:endParaRPr lang="ru-RU" sz="1359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9552" y="4251052"/>
            <a:ext cx="4973061" cy="37425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003" b="1" dirty="0">
                <a:solidFill>
                  <a:srgbClr val="0000FF"/>
                </a:solidFill>
                <a:latin typeface="Arial - 26"/>
              </a:rPr>
              <a:t>4) Have you got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friends?</a:t>
            </a:r>
            <a:endParaRPr lang="ru-RU" sz="2003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0386" y="5232065"/>
            <a:ext cx="5603260" cy="37425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003" b="1" dirty="0">
                <a:solidFill>
                  <a:srgbClr val="0000FF"/>
                </a:solidFill>
                <a:latin typeface="Arial - 26"/>
              </a:rPr>
              <a:t>5) Don't eat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much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bread and </a:t>
            </a:r>
            <a:r>
              <a:rPr lang="en-US" sz="2003" b="1" dirty="0">
                <a:solidFill>
                  <a:srgbClr val="FF0000"/>
                </a:solidFill>
                <a:latin typeface="Arial - 26"/>
              </a:rPr>
              <a:t>many</a:t>
            </a:r>
            <a:r>
              <a:rPr lang="en-US" sz="2003" b="1" dirty="0">
                <a:solidFill>
                  <a:srgbClr val="0000FF"/>
                </a:solidFill>
                <a:latin typeface="Arial - 26"/>
              </a:rPr>
              <a:t> sweets.</a:t>
            </a:r>
            <a:endParaRPr lang="ru-RU" sz="2003" b="1" dirty="0">
              <a:solidFill>
                <a:srgbClr val="0000FF"/>
              </a:solidFill>
              <a:latin typeface="Arial - 26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4073589" y="4114031"/>
            <a:ext cx="655348" cy="648256"/>
          </a:xfrm>
          <a:prstGeom prst="smileyFac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0280" y="3285963"/>
            <a:ext cx="706618" cy="633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4850" y="1556272"/>
            <a:ext cx="680898" cy="609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1886" y="5124172"/>
            <a:ext cx="682602" cy="578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7338" y="2376269"/>
            <a:ext cx="723270" cy="66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0089" y="5124171"/>
            <a:ext cx="667633" cy="65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933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18" y="290671"/>
            <a:ext cx="5886072" cy="363163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r>
              <a:rPr lang="ru-RU" sz="1931" b="1">
                <a:solidFill>
                  <a:srgbClr val="0000FF"/>
                </a:solidFill>
                <a:latin typeface="Arial - 36"/>
              </a:rPr>
              <a:t>Вставь пропущенные слова :</a:t>
            </a:r>
            <a:r>
              <a:rPr lang="ru-RU" sz="1931" b="1">
                <a:solidFill>
                  <a:srgbClr val="FF0000"/>
                </a:solidFill>
                <a:latin typeface="Arial - 36"/>
              </a:rPr>
              <a:t> </a:t>
            </a:r>
            <a:r>
              <a:rPr lang="en-US" sz="1931" b="1">
                <a:solidFill>
                  <a:srgbClr val="FF0000"/>
                </a:solidFill>
                <a:latin typeface="Arial - 36"/>
              </a:rPr>
              <a:t>much, many</a:t>
            </a:r>
            <a:r>
              <a:rPr lang="en-US" sz="1931">
                <a:solidFill>
                  <a:srgbClr val="FF0000"/>
                </a:solidFill>
                <a:latin typeface="Arial - 36"/>
              </a:rPr>
              <a:t>.</a:t>
            </a:r>
            <a:endParaRPr lang="ru-RU" sz="1931">
              <a:solidFill>
                <a:srgbClr val="FF0000"/>
              </a:solidFill>
              <a:latin typeface="Arial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9883" y="1284700"/>
            <a:ext cx="4796058" cy="418307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289" b="1" dirty="0">
                <a:solidFill>
                  <a:srgbClr val="00008B"/>
                </a:solidFill>
                <a:latin typeface="Arial - 36"/>
              </a:rPr>
              <a:t>- I can eat   </a:t>
            </a:r>
            <a:r>
              <a:rPr lang="en-US" sz="2289" b="1" dirty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   apples.</a:t>
            </a:r>
            <a:endParaRPr lang="ru-RU" sz="2289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6133" y="2170943"/>
            <a:ext cx="5286564" cy="418307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289" b="1" dirty="0">
                <a:solidFill>
                  <a:srgbClr val="00008B"/>
                </a:solidFill>
                <a:latin typeface="Arial - 36"/>
              </a:rPr>
              <a:t>- Do you drink   </a:t>
            </a:r>
            <a:r>
              <a:rPr lang="en-US" sz="2289" b="1" dirty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   juice?</a:t>
            </a:r>
            <a:endParaRPr lang="ru-RU" sz="2289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3383" y="3015704"/>
            <a:ext cx="6249409" cy="770582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289" b="1" dirty="0">
                <a:solidFill>
                  <a:srgbClr val="00008B"/>
                </a:solidFill>
                <a:latin typeface="Arial - 36"/>
              </a:rPr>
              <a:t>- We mustn't eat   </a:t>
            </a:r>
            <a:r>
              <a:rPr lang="en-US" sz="2289" b="1" dirty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  sandwiches, sweets and cakes.</a:t>
            </a:r>
            <a:endParaRPr lang="ru-RU" sz="2289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4299" y="4223802"/>
            <a:ext cx="5359232" cy="418307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289" b="1" dirty="0">
                <a:solidFill>
                  <a:srgbClr val="00008B"/>
                </a:solidFill>
                <a:latin typeface="Arial - 36"/>
              </a:rPr>
              <a:t>- My father eats   </a:t>
            </a:r>
            <a:r>
              <a:rPr lang="en-US" sz="2289" b="1" dirty="0">
                <a:solidFill>
                  <a:srgbClr val="FF0000"/>
                </a:solidFill>
                <a:latin typeface="Arial - 36"/>
              </a:rPr>
              <a:t>much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  meat.</a:t>
            </a:r>
            <a:endParaRPr lang="ru-RU" sz="2289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9884" y="5109658"/>
            <a:ext cx="5986815" cy="41830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2289" b="1" dirty="0">
                <a:solidFill>
                  <a:srgbClr val="00008B"/>
                </a:solidFill>
                <a:latin typeface="Arial - 36"/>
              </a:rPr>
              <a:t>-</a:t>
            </a:r>
            <a:r>
              <a:rPr lang="en-US" sz="2289" dirty="0">
                <a:solidFill>
                  <a:srgbClr val="00008B"/>
                </a:solidFill>
                <a:latin typeface="Symbol - 36"/>
              </a:rPr>
              <a:t> 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We have got   </a:t>
            </a:r>
            <a:r>
              <a:rPr lang="en-US" sz="2289" b="1" dirty="0">
                <a:solidFill>
                  <a:srgbClr val="FF0000"/>
                </a:solidFill>
                <a:latin typeface="Arial - 36"/>
              </a:rPr>
              <a:t>many</a:t>
            </a:r>
            <a:r>
              <a:rPr lang="en-US" sz="2289" b="1" dirty="0">
                <a:solidFill>
                  <a:srgbClr val="00008B"/>
                </a:solidFill>
                <a:latin typeface="Arial - 36"/>
              </a:rPr>
              <a:t>  trees in our garden.</a:t>
            </a:r>
            <a:endParaRPr lang="ru-RU" sz="2289" b="1" dirty="0">
              <a:solidFill>
                <a:srgbClr val="00008B"/>
              </a:solidFill>
              <a:latin typeface="Arial - 36"/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3854186" y="4887519"/>
            <a:ext cx="887750" cy="77471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4" name="7-конечная звезда 13"/>
          <p:cNvSpPr/>
          <p:nvPr/>
        </p:nvSpPr>
        <p:spPr>
          <a:xfrm>
            <a:off x="4156286" y="4050348"/>
            <a:ext cx="910212" cy="765149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5" name="7-конечная звезда 14"/>
          <p:cNvSpPr/>
          <p:nvPr/>
        </p:nvSpPr>
        <p:spPr>
          <a:xfrm>
            <a:off x="4253620" y="2801539"/>
            <a:ext cx="884347" cy="772536"/>
          </a:xfrm>
          <a:prstGeom prst="star7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6" name="7-конечная звезда 15"/>
          <p:cNvSpPr/>
          <p:nvPr/>
        </p:nvSpPr>
        <p:spPr>
          <a:xfrm>
            <a:off x="3951799" y="1987698"/>
            <a:ext cx="887750" cy="768617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17" name="7-конечная звезда 16"/>
          <p:cNvSpPr/>
          <p:nvPr/>
        </p:nvSpPr>
        <p:spPr>
          <a:xfrm>
            <a:off x="3339650" y="1129452"/>
            <a:ext cx="871833" cy="728735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endParaRPr lang="ru-RU" sz="1359">
              <a:solidFill>
                <a:prstClr val="white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165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5331" y="3664677"/>
            <a:ext cx="5068562" cy="550330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3147" b="1" dirty="0">
                <a:solidFill>
                  <a:srgbClr val="000000"/>
                </a:solidFill>
                <a:latin typeface="Arial - 48"/>
              </a:rPr>
              <a:t>I can eat </a:t>
            </a:r>
            <a:r>
              <a:rPr lang="en-US" sz="3147" b="1" dirty="0">
                <a:solidFill>
                  <a:srgbClr val="FF0000"/>
                </a:solidFill>
                <a:latin typeface="Arial - 48"/>
              </a:rPr>
              <a:t>a lot of</a:t>
            </a:r>
            <a:r>
              <a:rPr lang="en-US" sz="3147" b="1" dirty="0">
                <a:solidFill>
                  <a:srgbClr val="000000"/>
                </a:solidFill>
                <a:latin typeface="Arial - 48"/>
              </a:rPr>
              <a:t> bread.</a:t>
            </a:r>
            <a:endParaRPr lang="ru-RU" sz="3147" b="1" dirty="0">
              <a:solidFill>
                <a:srgbClr val="000000"/>
              </a:solidFill>
              <a:latin typeface="Arial - 48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705053" y="2943581"/>
            <a:ext cx="2445824" cy="3453889"/>
            <a:chOff x="7481062" y="4115562"/>
            <a:chExt cx="2602738" cy="3575222"/>
          </a:xfrm>
        </p:grpSpPr>
        <p:pic>
          <p:nvPicPr>
            <p:cNvPr id="3" name="Рисунок 2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81062" y="4115562"/>
              <a:ext cx="2447163" cy="326288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9880600" y="7378700"/>
              <a:ext cx="203200" cy="31208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defTabSz="653892" fontAlgn="auto">
                <a:spcBef>
                  <a:spcPts val="0"/>
                </a:spcBef>
                <a:spcAft>
                  <a:spcPts val="0"/>
                </a:spcAft>
              </a:pPr>
              <a:endParaRPr lang="ru-RU" sz="1359">
                <a:solidFill>
                  <a:prstClr val="black"/>
                </a:solidFill>
                <a:latin typeface="Trebuchet MS"/>
              </a:endParaRPr>
            </a:p>
          </p:txBody>
        </p:sp>
      </p:grpSp>
      <p:graphicFrame>
        <p:nvGraphicFramePr>
          <p:cNvPr id="6" name="Схема 5"/>
          <p:cNvGraphicFramePr/>
          <p:nvPr/>
        </p:nvGraphicFramePr>
        <p:xfrm>
          <a:off x="1172841" y="132846"/>
          <a:ext cx="6695313" cy="2987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75608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990725" y="357188"/>
            <a:ext cx="5186363" cy="1154112"/>
          </a:xfrm>
        </p:spPr>
        <p:txBody>
          <a:bodyPr/>
          <a:lstStyle/>
          <a:p>
            <a:r>
              <a:rPr lang="en-US" altLang="ru-RU" b="1">
                <a:solidFill>
                  <a:srgbClr val="00B05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 lot of</a:t>
            </a:r>
            <a:endParaRPr lang="ru-RU" altLang="ru-RU" b="1">
              <a:solidFill>
                <a:srgbClr val="00B05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773113" y="1600200"/>
            <a:ext cx="7400925" cy="90011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С любыми словами в утвердительных предложениях</a:t>
            </a: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  <a:defRPr/>
            </a:pPr>
            <a:endParaRPr lang="en-US" sz="24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 algn="ctr"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28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148" name="Рисунок 13" descr="конфеты 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5550" y="2670175"/>
            <a:ext cx="258445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17" descr="сок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670175"/>
            <a:ext cx="2547937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96913" y="5502275"/>
            <a:ext cx="3910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en-US" alt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I have got a lot of sweet</a:t>
            </a:r>
            <a:r>
              <a:rPr kumimoji="0" lang="en-US" altLang="ru-RU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s</a:t>
            </a:r>
            <a:r>
              <a:rPr kumimoji="0" lang="en-US" alt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 </a:t>
            </a:r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87938" y="5519738"/>
            <a:ext cx="3362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Tahoma" panose="020B0604030504040204" pitchFamily="34" charset="0"/>
              </a:rPr>
              <a:t>I have got a lot of juice</a:t>
            </a:r>
            <a:endParaRPr kumimoji="0" lang="ru-RU" altLang="ru-RU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40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r>
              <a:rPr lang="en-US" b="1">
                <a:solidFill>
                  <a:srgbClr val="00B050"/>
                </a:solidFill>
              </a:rPr>
              <a:t>Some</a:t>
            </a:r>
            <a:r>
              <a:rPr lang="en-US"/>
              <a:t> </a:t>
            </a:r>
            <a:r>
              <a:rPr lang="ru-RU"/>
              <a:t> - утвердительные предложения</a:t>
            </a:r>
            <a:endParaRPr lang="en-US"/>
          </a:p>
          <a:p>
            <a:endParaRPr lang="en-US"/>
          </a:p>
          <a:p>
            <a:pPr>
              <a:buFont typeface="Arial" charset="0"/>
              <a:buNone/>
            </a:pPr>
            <a:endParaRPr lang="ru-RU"/>
          </a:p>
          <a:p>
            <a:r>
              <a:rPr lang="en-US" b="1">
                <a:solidFill>
                  <a:srgbClr val="FF0000"/>
                </a:solidFill>
              </a:rPr>
              <a:t>Any</a:t>
            </a:r>
            <a:r>
              <a:rPr lang="en-US"/>
              <a:t> – </a:t>
            </a:r>
            <a:r>
              <a:rPr lang="ru-RU"/>
              <a:t>вопросительные предложения</a:t>
            </a:r>
            <a:endParaRPr lang="en-US"/>
          </a:p>
          <a:p>
            <a:endParaRPr lang="en-US"/>
          </a:p>
          <a:p>
            <a:pPr>
              <a:buFont typeface="Arial" charset="0"/>
              <a:buNone/>
            </a:pPr>
            <a:endParaRPr lang="ru-RU"/>
          </a:p>
          <a:p>
            <a:r>
              <a:rPr lang="en-US" b="1">
                <a:solidFill>
                  <a:srgbClr val="0070C0"/>
                </a:solidFill>
              </a:rPr>
              <a:t>No </a:t>
            </a:r>
            <a:r>
              <a:rPr lang="ru-RU" b="1">
                <a:solidFill>
                  <a:srgbClr val="0070C0"/>
                </a:solidFill>
              </a:rPr>
              <a:t>= </a:t>
            </a:r>
            <a:r>
              <a:rPr lang="en-US" b="1">
                <a:solidFill>
                  <a:srgbClr val="0070C0"/>
                </a:solidFill>
              </a:rPr>
              <a:t>not any </a:t>
            </a:r>
            <a:r>
              <a:rPr lang="en-US"/>
              <a:t>- </a:t>
            </a:r>
            <a:r>
              <a:rPr lang="ru-RU"/>
              <a:t>отрицательные предложения</a:t>
            </a:r>
          </a:p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764704"/>
            <a:ext cx="2117812" cy="122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1052513"/>
            <a:ext cx="3671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peaches.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2420938"/>
            <a:ext cx="1724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068638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apricots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508500"/>
            <a:ext cx="19431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43213" y="5084763"/>
            <a:ext cx="4005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2800" dirty="0">
                <a:latin typeface="Calibri" pitchFamily="34" charset="0"/>
              </a:rPr>
              <a:t> friends.</a:t>
            </a:r>
          </a:p>
          <a:p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not </a:t>
            </a:r>
            <a:r>
              <a:rPr lang="en-US" sz="2800" dirty="0">
                <a:latin typeface="Calibri" pitchFamily="34" charset="0"/>
              </a:rPr>
              <a:t>got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any </a:t>
            </a:r>
            <a:r>
              <a:rPr lang="en-US" sz="2800" dirty="0">
                <a:latin typeface="Calibri" pitchFamily="34" charset="0"/>
              </a:rPr>
              <a:t>friends.</a:t>
            </a:r>
          </a:p>
          <a:p>
            <a:r>
              <a:rPr lang="en-US" sz="2800" dirty="0">
                <a:latin typeface="Calibri" pitchFamily="34" charset="0"/>
              </a:rPr>
              <a:t>I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</a:rPr>
              <a:t>don’t have any </a:t>
            </a:r>
            <a:r>
              <a:rPr lang="en-US" sz="2800" dirty="0">
                <a:latin typeface="Calibri" pitchFamily="34" charset="0"/>
              </a:rPr>
              <a:t>friends.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176275" y="247983"/>
            <a:ext cx="87851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latin typeface="Comic Sans MS" pitchFamily="66" charset="0"/>
              </a:rPr>
              <a:t>Вопросительные предложения</a:t>
            </a:r>
          </a:p>
          <a:p>
            <a:pPr algn="ctr"/>
            <a:r>
              <a:rPr lang="ru-RU" sz="3600" dirty="0">
                <a:latin typeface="Comic Sans MS" pitchFamily="66" charset="0"/>
              </a:rPr>
              <a:t>с исчисляемыми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4300" y="2205038"/>
            <a:ext cx="48244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lemons on a table?</a:t>
            </a:r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Yes, </a:t>
            </a:r>
            <a:r>
              <a:rPr lang="en-US" sz="3200" b="1">
                <a:latin typeface="Calibri" pitchFamily="34" charset="0"/>
              </a:rPr>
              <a:t>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some.</a:t>
            </a:r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8038" y="4365625"/>
            <a:ext cx="57959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buns at home?</a:t>
            </a:r>
          </a:p>
          <a:p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</a:t>
            </a:r>
            <a:r>
              <a:rPr lang="en-US" sz="3200" b="1">
                <a:latin typeface="Calibri" pitchFamily="34" charset="0"/>
              </a:rPr>
              <a:t>, 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80288" y="1412875"/>
            <a:ext cx="1368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C00000"/>
                </a:solidFill>
                <a:latin typeface="Comic Sans MS" pitchFamily="66" charset="0"/>
              </a:rPr>
              <a:t>any</a:t>
            </a:r>
            <a:endParaRPr lang="ru-RU" sz="4800" b="1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84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49213" y="1700213"/>
            <a:ext cx="3716338" cy="2089150"/>
          </a:xfrm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163"/>
            <a:ext cx="31051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latin typeface="Comic Sans MS" pitchFamily="66" charset="0"/>
              </a:rPr>
              <a:t>С неисчисляемыми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557338"/>
            <a:ext cx="3506788" cy="2336800"/>
          </a:xfrm>
        </p:spPr>
      </p:pic>
      <p:pic>
        <p:nvPicPr>
          <p:cNvPr id="19460" name="Picture 2" descr="http://im0-tub-ru.yandex.net/i?id=467276161-41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365625"/>
            <a:ext cx="295116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851274" y="1628775"/>
            <a:ext cx="54012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Is 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 dirty="0">
                <a:latin typeface="Calibri" pitchFamily="34" charset="0"/>
              </a:rPr>
              <a:t>soup on the plate?</a:t>
            </a:r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r>
              <a:rPr lang="en-US" sz="3200" dirty="0">
                <a:latin typeface="Calibri" pitchFamily="34" charset="0"/>
              </a:rPr>
              <a:t>           Yes, </a:t>
            </a:r>
            <a:r>
              <a:rPr lang="en-US" sz="3200" b="1" dirty="0">
                <a:latin typeface="Calibri" pitchFamily="34" charset="0"/>
              </a:rPr>
              <a:t>there is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635374" y="4652963"/>
            <a:ext cx="540112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Is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latin typeface="Calibri" pitchFamily="34" charset="0"/>
              </a:rPr>
              <a:t>there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 dirty="0">
                <a:latin typeface="Calibri" pitchFamily="34" charset="0"/>
              </a:rPr>
              <a:t>salad on the plate?</a:t>
            </a:r>
          </a:p>
          <a:p>
            <a:r>
              <a:rPr lang="en-US" sz="3200" dirty="0">
                <a:latin typeface="Calibri" pitchFamily="34" charset="0"/>
              </a:rPr>
              <a:t>       </a:t>
            </a:r>
          </a:p>
          <a:p>
            <a:r>
              <a:rPr lang="en-US" sz="3200" dirty="0">
                <a:latin typeface="Calibri" pitchFamily="34" charset="0"/>
              </a:rPr>
              <a:t>           Yes</a:t>
            </a:r>
            <a:r>
              <a:rPr lang="en-US" sz="3200" b="1" dirty="0">
                <a:latin typeface="Calibri" pitchFamily="34" charset="0"/>
              </a:rPr>
              <a:t>, there is 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 dirty="0">
                <a:latin typeface="Calibri" pitchFamily="34" charset="0"/>
              </a:rPr>
              <a:t>.</a:t>
            </a:r>
            <a:endParaRPr lang="ru-RU" sz="3200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214438" y="1785938"/>
            <a:ext cx="7245994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They have…..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My brother doesn’t read …….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Do you have …….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We need ……. eggs and …….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I don’t have ……. 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I have ……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We don’t have …….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Kate doesn’t have …….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Pete and Ann have …….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Mary doesn’t have…… mistakes in her test.</a:t>
            </a:r>
          </a:p>
          <a:p>
            <a:pPr marL="342900" indent="-342900"/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en-US" dirty="0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endParaRPr lang="ru-RU" dirty="0">
              <a:latin typeface="Calibri" pitchFamily="34" charset="0"/>
            </a:endParaRP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1571625" y="476250"/>
            <a:ext cx="7550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Вставить </a:t>
            </a:r>
            <a:r>
              <a:rPr lang="en-US" sz="4000" b="1">
                <a:latin typeface="Calibri" pitchFamily="34" charset="0"/>
              </a:rPr>
              <a:t>some</a:t>
            </a:r>
            <a:r>
              <a:rPr lang="en-US" sz="4000">
                <a:latin typeface="Calibri" pitchFamily="34" charset="0"/>
              </a:rPr>
              <a:t> </a:t>
            </a:r>
            <a:r>
              <a:rPr lang="ru-RU" sz="4000">
                <a:latin typeface="Calibri" pitchFamily="34" charset="0"/>
              </a:rPr>
              <a:t>или </a:t>
            </a:r>
            <a:r>
              <a:rPr lang="en-US" sz="4000" b="1">
                <a:latin typeface="Calibri" pitchFamily="34" charset="0"/>
              </a:rPr>
              <a:t>any</a:t>
            </a:r>
            <a:endParaRPr lang="ru-RU" sz="4000" b="1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071938" y="1000125"/>
            <a:ext cx="684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ключ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21788" cy="6892925"/>
          </a:xfrm>
        </p:spPr>
      </p:pic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714750" y="500063"/>
            <a:ext cx="207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ключ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28750" y="1285875"/>
            <a:ext cx="6929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They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My brother doesn’t read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Do you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We need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eggs and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</a:t>
            </a:r>
            <a:r>
              <a:rPr lang="en-US" sz="2800" dirty="0">
                <a:latin typeface="Calibri" pitchFamily="34" charset="0"/>
              </a:rPr>
              <a:t>e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I don’t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 </a:t>
            </a:r>
            <a:r>
              <a:rPr lang="en-US" sz="2800" dirty="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I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We don’t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Kate doesn’t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Pete and Ann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 dirty="0">
                <a:latin typeface="Calibri" pitchFamily="34" charset="0"/>
              </a:rPr>
              <a:t>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 dirty="0">
                <a:latin typeface="Calibri" pitchFamily="34" charset="0"/>
              </a:rPr>
              <a:t>Mary doesn’t have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 dirty="0">
                <a:latin typeface="Calibri" pitchFamily="34" charset="0"/>
              </a:rPr>
              <a:t> mistakes in her test.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456" y="82780"/>
            <a:ext cx="7430975" cy="351785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1403648" y="647870"/>
            <a:ext cx="6984776" cy="1420247"/>
          </a:xfrm>
          <a:prstGeom prst="rect">
            <a:avLst/>
          </a:prstGeom>
          <a:noFill/>
        </p:spPr>
        <p:txBody>
          <a:bodyPr vert="horz" wrap="square" lIns="65392" tIns="32696" rIns="65392" bIns="32696" rtlCol="0">
            <a:spAutoFit/>
          </a:bodyPr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latin typeface="Arial - 48"/>
              </a:rPr>
              <a:t>МЕСТОИМЕНИЯ </a:t>
            </a:r>
          </a:p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FF0000"/>
                </a:solidFill>
                <a:latin typeface="Arial - 48"/>
              </a:rPr>
              <a:t>many, much, a lot of</a:t>
            </a:r>
            <a:r>
              <a:rPr lang="en-US" sz="4400" dirty="0">
                <a:solidFill>
                  <a:srgbClr val="FF0000"/>
                </a:solidFill>
                <a:latin typeface="Arial - 48"/>
              </a:rPr>
              <a:t> </a:t>
            </a:r>
            <a:endParaRPr lang="ru-RU" sz="4400" dirty="0">
              <a:solidFill>
                <a:srgbClr val="FF0000"/>
              </a:solidFill>
              <a:latin typeface="Arial - 4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011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F8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9212" y="535923"/>
            <a:ext cx="1388702" cy="150251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0078" y="4178384"/>
            <a:ext cx="1318848" cy="15682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1083958" y="2216360"/>
            <a:ext cx="7103253" cy="1650952"/>
          </a:xfrm>
          <a:prstGeom prst="rect">
            <a:avLst/>
          </a:prstGeom>
          <a:noFill/>
        </p:spPr>
        <p:txBody>
          <a:bodyPr vert="horz" lIns="65392" tIns="32696" rIns="65392" bIns="32696" rtlCol="0">
            <a:spAutoFit/>
          </a:bodyPr>
          <a:lstStyle/>
          <a:p>
            <a:pPr algn="ctr" defTabSz="653892" fontAlgn="auto">
              <a:spcBef>
                <a:spcPts val="0"/>
              </a:spcBef>
              <a:spcAft>
                <a:spcPts val="0"/>
              </a:spcAft>
            </a:pPr>
            <a:r>
              <a:rPr lang="en-US" sz="3862" b="1" dirty="0">
                <a:solidFill>
                  <a:srgbClr val="8B0000"/>
                </a:solidFill>
                <a:latin typeface="Arial - 72"/>
              </a:rPr>
              <a:t>Many, much, a lot of</a:t>
            </a:r>
          </a:p>
          <a:p>
            <a:pPr defTabSz="653892" fontAlgn="auto">
              <a:spcBef>
                <a:spcPts val="0"/>
              </a:spcBef>
              <a:spcAft>
                <a:spcPts val="0"/>
              </a:spcAft>
            </a:pPr>
            <a:r>
              <a:rPr lang="ru-RU" sz="3862" b="1" dirty="0">
                <a:solidFill>
                  <a:srgbClr val="8B0000"/>
                </a:solidFill>
                <a:latin typeface="Arial - 72"/>
              </a:rPr>
              <a:t>(</a:t>
            </a:r>
            <a:r>
              <a:rPr lang="ru-RU" sz="2575" b="1" dirty="0">
                <a:solidFill>
                  <a:srgbClr val="8B0000"/>
                </a:solidFill>
                <a:latin typeface="Arial - 48"/>
              </a:rPr>
              <a:t>слова в английском языке, которые обозначают "много").</a:t>
            </a:r>
          </a:p>
        </p:txBody>
      </p:sp>
    </p:spTree>
    <p:extLst>
      <p:ext uri="{BB962C8B-B14F-4D97-AF65-F5344CB8AC3E}">
        <p14:creationId xmlns:p14="http://schemas.microsoft.com/office/powerpoint/2010/main" xmlns="" val="9368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2841" y="544866"/>
            <a:ext cx="6849821" cy="5389799"/>
          </a:xfrm>
        </p:spPr>
        <p:txBody>
          <a:bodyPr>
            <a:normAutofit/>
          </a:bodyPr>
          <a:lstStyle/>
          <a:p>
            <a:endParaRPr lang="ru-RU" sz="2289" b="1" dirty="0">
              <a:solidFill>
                <a:srgbClr val="7030A0"/>
              </a:solidFill>
              <a:latin typeface="Arial - 48"/>
            </a:endParaRPr>
          </a:p>
          <a:p>
            <a:r>
              <a:rPr lang="en-US" sz="2289" b="1" dirty="0">
                <a:solidFill>
                  <a:schemeClr val="accent6"/>
                </a:solidFill>
                <a:latin typeface="Arial - 48"/>
              </a:rPr>
              <a:t>Many </a:t>
            </a:r>
            <a:r>
              <a:rPr lang="ru-RU" sz="2289" b="1" dirty="0">
                <a:solidFill>
                  <a:schemeClr val="accent6"/>
                </a:solidFill>
                <a:latin typeface="Arial - 48"/>
              </a:rPr>
              <a:t>употребляется с исчисляемыми существительными:</a:t>
            </a:r>
          </a:p>
          <a:p>
            <a:r>
              <a:rPr lang="en-US" sz="2289" b="1" dirty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friends – </a:t>
            </a:r>
            <a:r>
              <a:rPr lang="ru-RU" sz="2289" b="1" dirty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друзей, </a:t>
            </a:r>
            <a:r>
              <a:rPr lang="en-US" sz="2289" b="1" dirty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many sweets – </a:t>
            </a:r>
            <a:r>
              <a:rPr lang="ru-RU" sz="2289" b="1" dirty="0">
                <a:solidFill>
                  <a:schemeClr val="accent3">
                    <a:lumMod val="50000"/>
                  </a:schemeClr>
                </a:solidFill>
                <a:latin typeface="Arial - 48"/>
              </a:rPr>
              <a:t>много конфет.</a:t>
            </a:r>
          </a:p>
          <a:p>
            <a:r>
              <a:rPr lang="en-US" sz="2289" b="1" dirty="0">
                <a:latin typeface="Arial - 48"/>
              </a:rPr>
              <a:t>Much </a:t>
            </a:r>
            <a:r>
              <a:rPr lang="ru-RU" sz="2289" b="1" dirty="0">
                <a:latin typeface="Arial - 48"/>
              </a:rPr>
              <a:t>употребляется с неисчисляемыми существительными:</a:t>
            </a:r>
          </a:p>
          <a:p>
            <a:r>
              <a:rPr lang="en-US" sz="2289" b="1" dirty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Much meat –</a:t>
            </a:r>
            <a:r>
              <a:rPr lang="ru-RU" sz="2289" b="1" dirty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много мяса,</a:t>
            </a:r>
            <a:r>
              <a:rPr lang="en-US" sz="2289" b="1" dirty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 much corn – </a:t>
            </a:r>
            <a:r>
              <a:rPr lang="ru-RU" sz="2289" b="1" dirty="0">
                <a:solidFill>
                  <a:schemeClr val="accent5">
                    <a:lumMod val="50000"/>
                  </a:schemeClr>
                </a:solidFill>
                <a:latin typeface="Arial - 48"/>
              </a:rPr>
              <a:t>много кукурузы.</a:t>
            </a:r>
          </a:p>
        </p:txBody>
      </p:sp>
    </p:spTree>
    <p:extLst>
      <p:ext uri="{BB962C8B-B14F-4D97-AF65-F5344CB8AC3E}">
        <p14:creationId xmlns:p14="http://schemas.microsoft.com/office/powerpoint/2010/main" xmlns="" val="364495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560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 Office</vt:lpstr>
      <vt:lpstr>Воздушный поток</vt:lpstr>
      <vt:lpstr>1_Тема Office</vt:lpstr>
      <vt:lpstr>Местоимения some  any   </vt:lpstr>
      <vt:lpstr>Слайд 2</vt:lpstr>
      <vt:lpstr>Слайд 3</vt:lpstr>
      <vt:lpstr>С неисчисляемыми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A lot of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айгуль</cp:lastModifiedBy>
  <cp:revision>60</cp:revision>
  <dcterms:modified xsi:type="dcterms:W3CDTF">2020-04-06T18:59:36Z</dcterms:modified>
</cp:coreProperties>
</file>